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20" d="100"/>
          <a:sy n="20" d="100"/>
        </p:scale>
        <p:origin x="307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657D8-1991-4308-811C-3FA25C069E83}" type="datetimeFigureOut">
              <a:rPr lang="en-US" smtClean="0"/>
              <a:t>7/26/2020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02A8E-ACF1-4CD4-92A4-381BE9CECA8E}" type="slidenum">
              <a:rPr lang="en-US" smtClean="0"/>
              <a:t>‹#›</a:t>
            </a:fld>
            <a:endParaRPr lang="en-US"/>
          </a:p>
        </p:txBody>
      </p:sp>
    </p:spTree>
    <p:extLst>
      <p:ext uri="{BB962C8B-B14F-4D97-AF65-F5344CB8AC3E}">
        <p14:creationId xmlns:p14="http://schemas.microsoft.com/office/powerpoint/2010/main" val="63701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 I will be presenting on impact of changes in culture, politics, cross-border trade and</a:t>
            </a:r>
          </a:p>
          <a:p>
            <a:r>
              <a:rPr lang="en-US" dirty="0"/>
              <a:t>Investment on United States of America.</a:t>
            </a: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a:t>
            </a:fld>
            <a:endParaRPr lang="en-US"/>
          </a:p>
        </p:txBody>
      </p:sp>
    </p:spTree>
    <p:extLst>
      <p:ext uri="{BB962C8B-B14F-4D97-AF65-F5344CB8AC3E}">
        <p14:creationId xmlns:p14="http://schemas.microsoft.com/office/powerpoint/2010/main" val="4036672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is the main trend in the world economy and has contributed to major global market changes. It has facilitated international trade, and therefore united states can get more income from foreign exchange. This PowerPoint presentation will explain the shifts in the global market's culture and politics and their impact on the economy of the united states. The presentation will also analyze the economic conditions and future opportunities for growth and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2</a:t>
            </a:fld>
            <a:endParaRPr lang="en-US"/>
          </a:p>
        </p:txBody>
      </p:sp>
    </p:spTree>
    <p:extLst>
      <p:ext uri="{BB962C8B-B14F-4D97-AF65-F5344CB8AC3E}">
        <p14:creationId xmlns:p14="http://schemas.microsoft.com/office/powerpoint/2010/main" val="1779338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Speaker notes. The economy of the united has experienced different phases of growth since its independence from Britain in 1776. Efforts to promote economic growth faced different challenges throughout with economic depression hitting it hard also. Currently, it is the country with the biggest economy, with a GDP of $65,112. With export being the leading source of income in the united states, international trade has been the priority. Globalization has provided many opportunities for the growth and expansion of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3</a:t>
            </a:fld>
            <a:endParaRPr lang="en-US"/>
          </a:p>
        </p:txBody>
      </p:sp>
    </p:spTree>
    <p:extLst>
      <p:ext uri="{BB962C8B-B14F-4D97-AF65-F5344CB8AC3E}">
        <p14:creationId xmlns:p14="http://schemas.microsoft.com/office/powerpoint/2010/main" val="479350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activities to the United States have increased due to the trade agreement between the US and other developing companies, which guarantee the US as the priority exporter to these countries in exchange for investment in those countries. It is, therefore, a win for the economy from both ends. Export of goods and promotes industrialization as more products will be demanded in the market; hence economic development takes place in the source country.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4</a:t>
            </a:fld>
            <a:endParaRPr lang="en-US"/>
          </a:p>
        </p:txBody>
      </p:sp>
    </p:spTree>
    <p:extLst>
      <p:ext uri="{BB962C8B-B14F-4D97-AF65-F5344CB8AC3E}">
        <p14:creationId xmlns:p14="http://schemas.microsoft.com/office/powerpoint/2010/main" val="305532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Speaker notes. The United States-based on its economic power and therefore uses its political ability to influence the global market and economy for the benefit of its economy. Because each country prefers a trade agreement with a powerful nation, the US is the best choice for developing countries. International peace and security provide an easy opportunity for participating in investment and trade in different parts of the world. Terrorism disrupts trade and investment; hence it's a global threat. The economic partnership is based on the bilateral relations between nations, and any shift in the right or wrong direction has a great impact on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5</a:t>
            </a:fld>
            <a:endParaRPr lang="en-US"/>
          </a:p>
        </p:txBody>
      </p:sp>
    </p:spTree>
    <p:extLst>
      <p:ext uri="{BB962C8B-B14F-4D97-AF65-F5344CB8AC3E}">
        <p14:creationId xmlns:p14="http://schemas.microsoft.com/office/powerpoint/2010/main" val="1392325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has been an important part of the economy to boost its performance and income generated from the sectors. Different inventions made in the US have been imported to other countries, becoming a source of revenue. Digital business in foreign exchange and other startups has been facilitated for expansion and establishment, which has greatly boosted the economy. Modern forms of production have been incorporated in industries making production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6</a:t>
            </a:fld>
            <a:endParaRPr lang="en-US"/>
          </a:p>
        </p:txBody>
      </p:sp>
    </p:spTree>
    <p:extLst>
      <p:ext uri="{BB962C8B-B14F-4D97-AF65-F5344CB8AC3E}">
        <p14:creationId xmlns:p14="http://schemas.microsoft.com/office/powerpoint/2010/main" val="3692103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government of the country since its independence has made efforts to facilitate economic development. Therefore, the policies established are aimed at creating an enabling environment for business and investments to thrive. Grants have been availed for startups and small enterprises to facilitate their operations. The government also initiates and negotiates trade pact with other countries on behalf of private investors.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7</a:t>
            </a:fld>
            <a:endParaRPr lang="en-US"/>
          </a:p>
        </p:txBody>
      </p:sp>
    </p:spTree>
    <p:extLst>
      <p:ext uri="{BB962C8B-B14F-4D97-AF65-F5344CB8AC3E}">
        <p14:creationId xmlns:p14="http://schemas.microsoft.com/office/powerpoint/2010/main" val="264894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Globalization has eased movements of goods and services across different countries in the world. Therefore the US has an opportunity to trade with more nations and promote investment. The country is a hub for technological innovation, which can be exported to different countries and get revenue. The population of the US gets employment the economic growth in the country.</a:t>
            </a:r>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8</a:t>
            </a:fld>
            <a:endParaRPr lang="en-US"/>
          </a:p>
        </p:txBody>
      </p:sp>
    </p:spTree>
    <p:extLst>
      <p:ext uri="{BB962C8B-B14F-4D97-AF65-F5344CB8AC3E}">
        <p14:creationId xmlns:p14="http://schemas.microsoft.com/office/powerpoint/2010/main" val="258421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stands to benefit, especially from the opportunities available in the world market. More taxes are raised and paid to the government from the increased business activities, and therefore, the government has enough to fund the country's expenditure plans. It also facilitates the provision of basic services to the citizens. It improves citizens' living standards and, therefore, high consumption in the country, fighting poverty levels.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9</a:t>
            </a:fld>
            <a:endParaRPr lang="en-US"/>
          </a:p>
        </p:txBody>
      </p:sp>
    </p:spTree>
    <p:extLst>
      <p:ext uri="{BB962C8B-B14F-4D97-AF65-F5344CB8AC3E}">
        <p14:creationId xmlns:p14="http://schemas.microsoft.com/office/powerpoint/2010/main" val="2500409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economic development of a nation depends on the country's cultural and political situations and globally. The government has a critical role in promoting economic growth by creating an enabling environment for investment. Technology is important for globalization to be efficient in improving the economy of a country.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10</a:t>
            </a:fld>
            <a:endParaRPr lang="en-US"/>
          </a:p>
        </p:txBody>
      </p:sp>
    </p:spTree>
    <p:extLst>
      <p:ext uri="{BB962C8B-B14F-4D97-AF65-F5344CB8AC3E}">
        <p14:creationId xmlns:p14="http://schemas.microsoft.com/office/powerpoint/2010/main" val="355273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3557E56-6C83-4E5F-B038-38CCB0A28F0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972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8833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0178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458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B3265D-0317-4097-8DBE-108F8C517994}" type="datetimeFigureOut">
              <a:rPr lang="en-US" smtClean="0"/>
              <a:t>7/26/2020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57E56-6C83-4E5F-B038-38CCB0A28F0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1607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B3265D-0317-4097-8DBE-108F8C517994}" type="datetimeFigureOut">
              <a:rPr lang="en-US" smtClean="0"/>
              <a:t>7/26/2020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57E56-6C83-4E5F-B038-38CCB0A28F0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620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3265D-0317-4097-8DBE-108F8C517994}" type="datetimeFigureOut">
              <a:rPr lang="en-US" smtClean="0"/>
              <a:t>7/26/2020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57E56-6C83-4E5F-B038-38CCB0A28F08}" type="slidenum">
              <a:rPr lang="en-US" smtClean="0"/>
              <a:t>‹#›</a:t>
            </a:fld>
            <a:endParaRPr lang="en-US"/>
          </a:p>
        </p:txBody>
      </p:sp>
    </p:spTree>
    <p:extLst>
      <p:ext uri="{BB962C8B-B14F-4D97-AF65-F5344CB8AC3E}">
        <p14:creationId xmlns:p14="http://schemas.microsoft.com/office/powerpoint/2010/main" val="1961670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911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2507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190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9214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3B3265D-0317-4097-8DBE-108F8C517994}" type="datetimeFigureOut">
              <a:rPr lang="en-US" smtClean="0"/>
              <a:t>7/26/2020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3557E56-6C83-4E5F-B038-38CCB0A28F0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81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hyperlink" Target="https://blogs.imf.org/wp-content/uploads/2018/04/eng-april-3-weoch4-2-4.jpg" TargetMode="External"/><Relationship Id="rId2" Type="http://schemas.openxmlformats.org/officeDocument/2006/relationships/hyperlink" Target="https://data.worldbank.org/indicator/NY.GDP.MKTP.CD?locations=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A8516-B4ED-4283-B74D-15EB53439F69}"/>
              </a:ext>
            </a:extLst>
          </p:cNvPr>
          <p:cNvSpPr>
            <a:spLocks noGrp="1"/>
          </p:cNvSpPr>
          <p:nvPr>
            <p:ph type="ctrTitle"/>
          </p:nvPr>
        </p:nvSpPr>
        <p:spPr/>
        <p:txBody>
          <a:bodyPr/>
          <a:lstStyle/>
          <a:p>
            <a:r>
              <a:rPr lang="en-US" dirty="0"/>
              <a:t>GLOBAL ECONOMIC IMPACT</a:t>
            </a:r>
          </a:p>
        </p:txBody>
      </p:sp>
      <p:sp>
        <p:nvSpPr>
          <p:cNvPr id="3" name="Subtitle 2">
            <a:extLst>
              <a:ext uri="{FF2B5EF4-FFF2-40B4-BE49-F238E27FC236}">
                <a16:creationId xmlns:a16="http://schemas.microsoft.com/office/drawing/2014/main" id="{3F35E979-FABF-4FAF-A375-BAA5C19475A1}"/>
              </a:ext>
            </a:extLst>
          </p:cNvPr>
          <p:cNvSpPr>
            <a:spLocks noGrp="1"/>
          </p:cNvSpPr>
          <p:nvPr>
            <p:ph type="subTitle" idx="1"/>
          </p:nvPr>
        </p:nvSpPr>
        <p:spPr/>
        <p:txBody>
          <a:bodyPr/>
          <a:lstStyle/>
          <a:p>
            <a:r>
              <a:rPr lang="en-US" dirty="0"/>
              <a:t>Impact of changes in culture, politics, cross-border trade and</a:t>
            </a:r>
          </a:p>
          <a:p>
            <a:r>
              <a:rPr lang="en-US" dirty="0"/>
              <a:t>Investment on United States of America.</a:t>
            </a:r>
          </a:p>
        </p:txBody>
      </p:sp>
    </p:spTree>
    <p:extLst>
      <p:ext uri="{BB962C8B-B14F-4D97-AF65-F5344CB8AC3E}">
        <p14:creationId xmlns:p14="http://schemas.microsoft.com/office/powerpoint/2010/main" val="246566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5888-54D1-4E9B-B484-B8070F8D11C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Introduction and purpose.</a:t>
            </a:r>
            <a:endParaRPr lang="en-US" dirty="0"/>
          </a:p>
        </p:txBody>
      </p:sp>
      <p:sp>
        <p:nvSpPr>
          <p:cNvPr id="3" name="Content Placeholder 2">
            <a:extLst>
              <a:ext uri="{FF2B5EF4-FFF2-40B4-BE49-F238E27FC236}">
                <a16:creationId xmlns:a16="http://schemas.microsoft.com/office/drawing/2014/main" id="{2B379BA4-C91C-4C12-B4C0-CB4F15F0DE00}"/>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contributed to an increase in international trade and, therefore, more income from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between nations have provided more opportunities for the united states as a foreign market is available for export goods and services.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PowerPoint presentation discusses the impact of the changes in culture, and globalization on the united states economy.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presentation will also include the country's economic conditions and how the opportunities in the world market for economic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594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97FBF-BF10-4965-A811-A5B319287CD4}"/>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of the united states.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B531080-2866-4DCC-AFF0-BDD29DC5687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has undergone different phases since its independence from Britain. It has continued to expand to become a leading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is the fastest-growing in the world, with the highest GDP of $65,112.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mixed economy with different sectors that work harmoniously for the greater good of the economy (Shahbaz, M et al 2019).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economy's main source of income is the export of goods and services from the country's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0118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EF50-5966-4D5D-8C1E-155BB3BCE9A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E13B482-09B6-4223-877A-E6A8E8060E7C}"/>
              </a:ext>
            </a:extLst>
          </p:cNvPr>
          <p:cNvSpPr>
            <a:spLocks noGrp="1"/>
          </p:cNvSpPr>
          <p:nvPr>
            <p:ph idx="1"/>
          </p:nvPr>
        </p:nvSpPr>
        <p:spPr/>
        <p:txBody>
          <a:bodyPr>
            <a:normAutofit lnSpcReduction="10000"/>
          </a:bodyPr>
          <a:lstStyle/>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engage in trade with countries from all parts of the world. This provides a market for the locally produced goods increasing industrial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Industrialization in the united states has increased at a high rate and hence high rates of production of different goods (Asaad, C. T.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have been signed between the united states and other developing, providing opportunities for investment and trade to the united states.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 opportunities worldwide have accelerated the economic growth of the united states by broadening their sources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395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1CEB-A3C3-4CA5-8745-7EA302BD414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World politics impact on the economy. </a:t>
            </a:r>
            <a:endParaRPr lang="en-US" dirty="0"/>
          </a:p>
        </p:txBody>
      </p:sp>
      <p:sp>
        <p:nvSpPr>
          <p:cNvPr id="3" name="Content Placeholder 2">
            <a:extLst>
              <a:ext uri="{FF2B5EF4-FFF2-40B4-BE49-F238E27FC236}">
                <a16:creationId xmlns:a16="http://schemas.microsoft.com/office/drawing/2014/main" id="{4C718102-5D9A-4CCA-8E7D-044F10D6DED5}"/>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is a powerful nation that shapes political opinion on international issues and has used the position to place itself for economic development strategically.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Peace and security in the world promote trade and investment, as there is the confidence to invest when investors are guaranteed safety and security in the regions (Steiner-</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relations between countries changes over time and may either positively or negatively affect their economic co-operation and hence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organizations of trade formulate policies that encourage and facilitate trade between countries from different parts of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227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6B8F-FECD-4BED-8495-C1B31D1A643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Impact of technology on the economy of the united states. </a:t>
            </a:r>
            <a:endParaRPr lang="en-US" dirty="0"/>
          </a:p>
        </p:txBody>
      </p:sp>
      <p:sp>
        <p:nvSpPr>
          <p:cNvPr id="3" name="Content Placeholder 2">
            <a:extLst>
              <a:ext uri="{FF2B5EF4-FFF2-40B4-BE49-F238E27FC236}">
                <a16:creationId xmlns:a16="http://schemas.microsoft.com/office/drawing/2014/main" id="{0FF1AED3-1ABA-4D91-86D7-337E02BA0A3B}"/>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has been promoted through online platforms that are used for e-commerce purposes. This has provided opportunities for more income and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exported innovation and inventions in technology, which has been exported to other countries and became another source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Technological innovations have promoted industrialization in the United States by introducing modern methods of production, which are effective and more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applied technology in different sectors of the economy, which has boosted its performance.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3831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A6B7-090D-44E4-A956-8DD10FD6AF1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policies and impact on the economy.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5571D27-A0D3-4AD9-9CE5-DCF08A14AD0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invested in small and medium enterprises by funding startups with grants and loans; they create employment and are sources of revenue for the state.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created policies that create an enabling environment for business and entrepreneurship to thrive.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facilitates the establishment of industries by providing incentives and subsidies to new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participates in negotiations for foreign investment and trade on behalf of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63708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D8E38-764A-4563-A3DB-85ADC638FA6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Advantages and opportunities for the economy of the United States. </a:t>
            </a:r>
            <a:endParaRPr lang="en-US" dirty="0"/>
          </a:p>
        </p:txBody>
      </p:sp>
      <p:sp>
        <p:nvSpPr>
          <p:cNvPr id="3" name="Content Placeholder 2">
            <a:extLst>
              <a:ext uri="{FF2B5EF4-FFF2-40B4-BE49-F238E27FC236}">
                <a16:creationId xmlns:a16="http://schemas.microsoft.com/office/drawing/2014/main" id="{45F4F71B-6998-4675-837A-15F8486DA5A7}"/>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enabled the country to penetrate and transfer investment into different countries in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modern technology, the united states can export such technologies to other parts of the world and earn foreign revenue.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high skilled population provides labor supply to the industries in producing goods for exports.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Barrett, C. B et al 2019 argues that economic growth and expansion create employment for citizens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3138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0233-65A7-475D-A62E-026C7613253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Advantages and opportunities for the economy of the United States contd.</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3069351-D267-4436-B1F4-77926E99F5C9}"/>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development reduces government borrowing.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expenditure on the provision of basic services to the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Unemployment levels are low and, therefore, high standards of living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growth increases consumption in the country, and therefore there is economic balance.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11435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0CDC-3DB0-4F22-8ABA-88408C4A54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F97FC4C-56A7-4D65-A9DE-C76563BF603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Shifts in the culture, politics, and international trade provides opportunities for countries to expand their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should establish policies and measures that encourage investment and entrepreneurship in the country to facilitate economic growth.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Policies formulated by governments should create an enabling environment for local and foreign investment.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Yan, J. (2019) technology should be embraced as it can be used to create efficient trading activities that earn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5556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B80C-31DA-4BA0-9E84-D506CBE7C81F}"/>
              </a:ext>
            </a:extLst>
          </p:cNvPr>
          <p:cNvSpPr>
            <a:spLocks noGrp="1"/>
          </p:cNvSpPr>
          <p:nvPr>
            <p:ph type="title"/>
          </p:nvPr>
        </p:nvSpPr>
        <p:spPr/>
        <p:txBody>
          <a:bodyPr/>
          <a:lstStyle/>
          <a:p>
            <a:r>
              <a:rPr lang="en-US" dirty="0"/>
              <a:t>Visuals.</a:t>
            </a:r>
          </a:p>
        </p:txBody>
      </p:sp>
      <p:pic>
        <p:nvPicPr>
          <p:cNvPr id="5" name="Content Placeholder 4">
            <a:extLst>
              <a:ext uri="{FF2B5EF4-FFF2-40B4-BE49-F238E27FC236}">
                <a16:creationId xmlns:a16="http://schemas.microsoft.com/office/drawing/2014/main" id="{330FAE5F-F2B1-468A-ABC8-FFDA7A8706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6446" y="1967999"/>
            <a:ext cx="2568408" cy="3449638"/>
          </a:xfrm>
        </p:spPr>
      </p:pic>
      <p:pic>
        <p:nvPicPr>
          <p:cNvPr id="7" name="Picture 6">
            <a:extLst>
              <a:ext uri="{FF2B5EF4-FFF2-40B4-BE49-F238E27FC236}">
                <a16:creationId xmlns:a16="http://schemas.microsoft.com/office/drawing/2014/main" id="{D2D30C31-84B7-48F5-A004-C9B023754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9129" y="1967999"/>
            <a:ext cx="2615396" cy="3789947"/>
          </a:xfrm>
          <a:prstGeom prst="rect">
            <a:avLst/>
          </a:prstGeom>
        </p:spPr>
      </p:pic>
      <p:pic>
        <p:nvPicPr>
          <p:cNvPr id="9" name="Picture 8">
            <a:extLst>
              <a:ext uri="{FF2B5EF4-FFF2-40B4-BE49-F238E27FC236}">
                <a16:creationId xmlns:a16="http://schemas.microsoft.com/office/drawing/2014/main" id="{D35608EC-B5F4-4A2A-AD89-F8F01297D5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050" y="2147247"/>
            <a:ext cx="4465158" cy="2929189"/>
          </a:xfrm>
          <a:prstGeom prst="rect">
            <a:avLst/>
          </a:prstGeom>
        </p:spPr>
      </p:pic>
    </p:spTree>
    <p:extLst>
      <p:ext uri="{BB962C8B-B14F-4D97-AF65-F5344CB8AC3E}">
        <p14:creationId xmlns:p14="http://schemas.microsoft.com/office/powerpoint/2010/main" val="117872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0702-E479-4275-B8B7-822A442C1A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82622FB-9BCD-4B9C-9A43-0835ED2A53EB}"/>
              </a:ext>
            </a:extLst>
          </p:cNvPr>
          <p:cNvSpPr>
            <a:spLocks noGrp="1"/>
          </p:cNvSpPr>
          <p:nvPr>
            <p:ph idx="1"/>
          </p:nvPr>
        </p:nvSpPr>
        <p:spPr/>
        <p:txBody>
          <a:bodyPr>
            <a:normAutofit fontScale="70000" lnSpcReduction="20000"/>
          </a:bodyPr>
          <a:lstStyle/>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Asaad, C. T. (2016)</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Educational entertainment: Integrating business ethics with out-of-the-classroom financial documentaries.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Financial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 56-80.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Barrett, C. 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Carter, 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Chavas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 P., &amp; Carter, M. R. (Eds.). (2019).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The economics of poverty traps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University of Chicago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https://data.worldbank.org/indicator/NY.GDP.MKTP.CD?locations=US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Shahbaz, 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Ahmed, K., Tiwari, A. K., &amp; Jiao, Z. (2019). Resource curse hypothesis and role of oil prices in USA.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Resources Policy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64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101514.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Steiner-</a:t>
            </a:r>
            <a:r>
              <a:rPr lang="en-US" sz="1800" u="sng"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Appleton, M., &amp; Vellani, S. (2018). Understanding business interests in international large-scale student assessments: a media analysis of The Economist, Financial Times, and Wall Street Journal.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Oxford Review of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190-203.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Yan, J. (2019).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Double Sides on Developing Countries: The Benefits and the Harm.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Business and Economic Development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11-14.</a:t>
            </a:r>
          </a:p>
          <a:p>
            <a:pPr marL="457200" marR="0" indent="-45720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https://blogs.imf.org/wp-content/uploads/2018/04/eng-april-3-weoch4-2-4.jpg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5316732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33</TotalTime>
  <Words>1600</Words>
  <Application>Microsoft Office PowerPoint</Application>
  <PresentationFormat>Widescreen</PresentationFormat>
  <Paragraphs>79</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Times New Roman</vt:lpstr>
      <vt:lpstr>Gallery</vt:lpstr>
      <vt:lpstr>GLOBAL ECONOMIC IMPACT</vt:lpstr>
      <vt:lpstr>Introduction and purpose.</vt:lpstr>
      <vt:lpstr>The economy of the united states. </vt:lpstr>
      <vt:lpstr>Trade and investment. </vt:lpstr>
      <vt:lpstr>World politics impact on the economy. </vt:lpstr>
      <vt:lpstr>Impact of technology on the economy of the united states. </vt:lpstr>
      <vt:lpstr>Government’s policies and impact on the economy.  </vt:lpstr>
      <vt:lpstr>Advantages and opportunities for the economy of the United States. </vt:lpstr>
      <vt:lpstr>Advantages and opportunities for the economy of the United States contd. </vt:lpstr>
      <vt:lpstr>conclusion. </vt:lpstr>
      <vt:lpstr>Visuals.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kanyi</dc:creator>
  <cp:lastModifiedBy>hp</cp:lastModifiedBy>
  <cp:revision>4</cp:revision>
  <dcterms:created xsi:type="dcterms:W3CDTF">2020-07-26T10:42:45Z</dcterms:created>
  <dcterms:modified xsi:type="dcterms:W3CDTF">2020-07-26T15:34:45Z</dcterms:modified>
</cp:coreProperties>
</file>